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01A4B-6FBF-4ACA-A7F5-6BE4B0DAC263}" v="14" dt="2021-04-12T08:33:07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0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0B90-1772-4960-A1AD-B72CEFDF1BD3}" type="datetimeFigureOut">
              <a:rPr lang="de-DE" smtClean="0"/>
              <a:pPr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9F9E7-AB29-45BB-A497-8835D310401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Autofit/>
          </a:bodyPr>
          <a:lstStyle/>
          <a:p>
            <a:br>
              <a:rPr lang="de-DE" b="1" dirty="0">
                <a:latin typeface="Arial Black" pitchFamily="34" charset="0"/>
              </a:rPr>
            </a:br>
            <a:br>
              <a:rPr lang="de-DE" b="1" dirty="0">
                <a:latin typeface="Arial Black" pitchFamily="34" charset="0"/>
              </a:rPr>
            </a:br>
            <a:r>
              <a:rPr lang="de-DE" b="1" dirty="0">
                <a:latin typeface="Arial Black" pitchFamily="34" charset="0"/>
              </a:rPr>
              <a:t>Trainer-Vorstellung U10</a:t>
            </a:r>
            <a:br>
              <a:rPr lang="de-DE" b="1" dirty="0">
                <a:latin typeface="Arial Black" pitchFamily="34" charset="0"/>
              </a:rPr>
            </a:br>
            <a:r>
              <a:rPr lang="de-DE" sz="3600" b="1" dirty="0"/>
              <a:t>Saison 2021/22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         </a:t>
            </a: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23728" y="2564904"/>
            <a:ext cx="2880320" cy="3312368"/>
          </a:xfrm>
        </p:spPr>
        <p:txBody>
          <a:bodyPr>
            <a:noAutofit/>
          </a:bodyPr>
          <a:lstStyle/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de-DE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815" y="1432196"/>
            <a:ext cx="1492248" cy="156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083C114-7317-475D-8D7E-1718976B9C82}"/>
              </a:ext>
            </a:extLst>
          </p:cNvPr>
          <p:cNvSpPr txBox="1"/>
          <p:nvPr/>
        </p:nvSpPr>
        <p:spPr>
          <a:xfrm>
            <a:off x="1855994" y="5656181"/>
            <a:ext cx="3148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Holger Schmidt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F6DD4CA-184F-4F22-85A3-0D42BA9C0C49}"/>
              </a:ext>
            </a:extLst>
          </p:cNvPr>
          <p:cNvSpPr txBox="1"/>
          <p:nvPr/>
        </p:nvSpPr>
        <p:spPr>
          <a:xfrm>
            <a:off x="-581493" y="5673287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André </a:t>
            </a:r>
            <a:r>
              <a:rPr lang="de-DE" sz="1400" dirty="0" err="1"/>
              <a:t>Heidasch</a:t>
            </a:r>
            <a:r>
              <a:rPr lang="de-DE" sz="1400" dirty="0"/>
              <a:t> (DFB-C-Lizenz)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7F10E45-34F5-4230-A156-4725F9288C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965" y="3181062"/>
            <a:ext cx="1844063" cy="2462129"/>
          </a:xfrm>
          <a:prstGeom prst="rect">
            <a:avLst/>
          </a:prstGeom>
        </p:spPr>
      </p:pic>
      <p:pic>
        <p:nvPicPr>
          <p:cNvPr id="11" name="Grafik 10" descr="Ein Bild, das Person, Mann, Wand, blau enthält.&#10;&#10;Automatisch generierte Beschreibung">
            <a:extLst>
              <a:ext uri="{FF2B5EF4-FFF2-40B4-BE49-F238E27FC236}">
                <a16:creationId xmlns:a16="http://schemas.microsoft.com/office/drawing/2014/main" id="{8159B92D-2E55-46D9-949C-479740F24B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5" y="3182768"/>
            <a:ext cx="1849485" cy="2465980"/>
          </a:xfrm>
          <a:prstGeom prst="rect">
            <a:avLst/>
          </a:prstGeom>
        </p:spPr>
      </p:pic>
      <p:pic>
        <p:nvPicPr>
          <p:cNvPr id="13" name="Grafik 12" descr="Ein Bild, das Person, Mann, Wand, drinnen enthält.&#10;&#10;Automatisch generierte Beschreibung">
            <a:extLst>
              <a:ext uri="{FF2B5EF4-FFF2-40B4-BE49-F238E27FC236}">
                <a16:creationId xmlns:a16="http://schemas.microsoft.com/office/drawing/2014/main" id="{9F0BFD62-487E-43ED-ADD1-B04E56DFB9B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265" y="3181063"/>
            <a:ext cx="1846596" cy="246212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14B8FBE-C91D-4BEB-9060-8C8D4426BDAD}"/>
              </a:ext>
            </a:extLst>
          </p:cNvPr>
          <p:cNvSpPr txBox="1"/>
          <p:nvPr/>
        </p:nvSpPr>
        <p:spPr>
          <a:xfrm>
            <a:off x="4938401" y="566014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Leonardo Manzetti</a:t>
            </a:r>
          </a:p>
        </p:txBody>
      </p:sp>
      <p:pic>
        <p:nvPicPr>
          <p:cNvPr id="16" name="Grafik 15" descr="Ein Bild, das Person, Mann, blau enthält.&#10;&#10;Automatisch generierte Beschreibung">
            <a:extLst>
              <a:ext uri="{FF2B5EF4-FFF2-40B4-BE49-F238E27FC236}">
                <a16:creationId xmlns:a16="http://schemas.microsoft.com/office/drawing/2014/main" id="{16177F66-02F2-4988-A302-81D55E9EA9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98" y="3181062"/>
            <a:ext cx="1869169" cy="249222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9A18EB46-EBB0-4AFD-BAE8-547DF8B76884}"/>
              </a:ext>
            </a:extLst>
          </p:cNvPr>
          <p:cNvSpPr txBox="1"/>
          <p:nvPr/>
        </p:nvSpPr>
        <p:spPr>
          <a:xfrm>
            <a:off x="6594585" y="5673287"/>
            <a:ext cx="2615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Julian Benner (DFB-Junior-Coach)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Larissa-Design</vt:lpstr>
      <vt:lpstr>  Trainer-Vorstellung U10 Saison 2021/22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Kreisoberliga West 20. Spieltag</dc:title>
  <dc:creator>Andy</dc:creator>
  <cp:lastModifiedBy>Andi Schulz</cp:lastModifiedBy>
  <cp:revision>16</cp:revision>
  <dcterms:created xsi:type="dcterms:W3CDTF">2020-03-08T09:14:49Z</dcterms:created>
  <dcterms:modified xsi:type="dcterms:W3CDTF">2021-04-13T07:18:37Z</dcterms:modified>
</cp:coreProperties>
</file>